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86" r:id="rId16"/>
    <p:sldId id="287" r:id="rId17"/>
    <p:sldId id="274" r:id="rId18"/>
    <p:sldId id="278" r:id="rId19"/>
    <p:sldId id="279" r:id="rId20"/>
    <p:sldId id="270" r:id="rId21"/>
    <p:sldId id="276" r:id="rId22"/>
    <p:sldId id="272" r:id="rId23"/>
    <p:sldId id="271" r:id="rId24"/>
    <p:sldId id="282" r:id="rId25"/>
    <p:sldId id="283" r:id="rId26"/>
    <p:sldId id="269" r:id="rId27"/>
    <p:sldId id="273" r:id="rId28"/>
    <p:sldId id="275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BDB4-90BB-4084-8988-D3918D5A3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1D1A3-EA80-472F-B936-89C962B78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8CAC0-7980-476B-9F30-7629F062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DCB1C-F976-413E-A9A8-3729A77A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5E2EA-15C7-440E-BC68-2FC73FD6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52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2E6B3-DB00-43EC-817A-6C6DA0371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09D79-6647-4F35-8D77-EA80A3882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DEF5-B01C-4E08-9772-910086F9B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91AA0-4FC3-41AD-82B6-F4A39C45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04C0D-F3B9-4E7C-9986-F9D8C9C0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3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219C6-544A-40A0-A9D3-FE14DE7D4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AB455-6FC1-474A-8753-E2B73F9A9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F35FC-BDA9-4368-B145-A6B74E77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40B16-F79A-4B1C-8EEC-0D13059A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400EC-CEA7-4F6F-AE16-681D1644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61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40D2D-E93B-4326-A55B-E9E2DBED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6E7A-3AEE-485B-9B80-230B6A936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5D76F-89F2-458C-ACD5-90625A176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1C609-15D2-4311-8608-112F893D8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4CFFA-37FD-468C-8F58-9E0DA855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609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6743-D24A-4E1A-8272-913AE0C6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5A3D6-EF14-481C-AEBA-F5CA6C49E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3F560-4EA1-445A-8468-26782A37C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D9A91-1D72-40B8-B995-51835972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8622B-11FB-4BC1-A5C9-CD59450A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19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9FD10-B289-4D75-82FA-9B54C7E2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E9EB5-62A8-48C4-8765-FC89B62F3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DFBC9-8408-4700-8912-6D4BA46F1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DFC78-C9DA-41A0-A11A-F18FAA967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60ED6-8667-42E2-825C-6E6CA4B1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79DF6-89B0-44BB-BA07-5BF9B285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86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FF07-2A9C-4AFC-B427-68BF444BF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D603C-41F8-4F33-9F0B-D8996D0BD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7B464-55A7-4FCB-A587-CEFB94D05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528AF8-BFF0-437F-9C87-F19F67C4A9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6D325-6A88-4347-8189-F5A846260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0A6EF-4BE2-4D6C-9AA1-D09769821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607D9-9CD0-406B-A902-EB9D4D6F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A40BBE-BE1F-4110-898B-C4616A6B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23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62FA-DBC1-482A-B774-B472BE97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921AB-CA82-46AC-B0E0-E645D12A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7DE89-26C2-4EDA-B643-D783CF2D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16EE5-3903-4138-BF19-AB6B49D9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90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DC6400-4588-44DA-8CED-A947F36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420209-5E69-48E4-9EE4-6B9BF891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62DB7-901E-4A73-A7A3-93706F41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24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D2A9-D0F5-4FFF-ACA6-53AE7BF2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84C5A-86A0-4E92-A779-6AFB803E1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CFF95-99B0-4F84-BAB8-9155CEFBA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7F7BE-BAB0-4950-BF3E-8B84B0F50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B608F-7444-4C68-B2D9-206D464B0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6E253-59AF-4D9C-A89F-C444BCDB6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651FB-B0C0-4BEB-88BB-3E41C183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FD3BB8-16D4-42C7-A941-780BC9677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5593B-7F86-4245-A122-C6E9FD611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297CF-DE61-4132-88BB-6B2BB103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C27C1-CF1D-4134-80CA-E3C3B6C6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D3AE0-909F-4822-833C-68171007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88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689C0D-D86C-427C-9F72-EBF7DB415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4180E-8092-4C0B-9611-7650512C9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77C2D-AB95-4C27-A436-E2DAC83A3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E48EF-1D80-430F-8010-E9E63FA5B28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C2E62-59C4-44FF-B69B-377C38D32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C8B66-2143-4BF0-82C5-EA17F9F9D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F2DBA-1829-4311-A974-54757F859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71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6201B-9BC5-492B-AF2E-3B71689DAD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FE9C2-5DB5-4BB4-8D90-DCB6E2E83C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F97CAAD-1BCD-4662-B96B-15002E497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0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292DD14-A9DC-4ADE-8687-2F8369A6B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60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89F2E3-0E38-411B-9B63-960A85B06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1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posing&#10;&#10;Description automatically generated">
            <a:extLst>
              <a:ext uri="{FF2B5EF4-FFF2-40B4-BE49-F238E27FC236}">
                <a16:creationId xmlns:a16="http://schemas.microsoft.com/office/drawing/2014/main" id="{F5524B8F-1F00-434E-A3DE-23128EEBD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0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4A6ED3B-D1B8-45C9-ADDE-4C23FC6B0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7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206F13-F4AD-441E-A599-419F9C6F0D91}"/>
              </a:ext>
            </a:extLst>
          </p:cNvPr>
          <p:cNvSpPr txBox="1"/>
          <p:nvPr/>
        </p:nvSpPr>
        <p:spPr>
          <a:xfrm>
            <a:off x="330740" y="389106"/>
            <a:ext cx="832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dern Love Caps" panose="04070805081001020A01" pitchFamily="82" charset="0"/>
              </a:rPr>
              <a:t>IGCSE Coordinated Science (Double Award)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34B75-F6E4-4145-BEDD-96EF6A94F4AC}"/>
              </a:ext>
            </a:extLst>
          </p:cNvPr>
          <p:cNvSpPr txBox="1"/>
          <p:nvPr/>
        </p:nvSpPr>
        <p:spPr>
          <a:xfrm>
            <a:off x="542572" y="4470167"/>
            <a:ext cx="75988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Segoe Print" panose="02000600000000000000" pitchFamily="2" charset="0"/>
              </a:rPr>
              <a:t>“The combination of knowledge and skills in Cambridge IGCSE Co-ordinated Sciences (Double Award) gives learners a solid foundation for further study. Candidates who achieve grades A*A* to CC are well prepared to follow a wide range of courses including Cambridge International AS &amp; A Level science subjects.”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CE9C8-ECC0-4620-9A1D-9A7AB02D2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4" y="499503"/>
            <a:ext cx="3283894" cy="421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CF17B3-DE20-4F6D-9979-CC79142C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44" y="1098667"/>
            <a:ext cx="2457450" cy="3019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A8A5FF-375E-49CF-B92C-6D2D4B23E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694" y="1098667"/>
            <a:ext cx="2524125" cy="3238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1BB89D-19B4-468C-85B2-DD6DEF585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819" y="1098667"/>
            <a:ext cx="3019425" cy="2066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580F5B-D158-4A96-9D99-9A7C9D0BDE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947"/>
          <a:stretch/>
        </p:blipFill>
        <p:spPr>
          <a:xfrm>
            <a:off x="8409056" y="4764424"/>
            <a:ext cx="3288392" cy="14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2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206F13-F4AD-441E-A599-419F9C6F0D91}"/>
              </a:ext>
            </a:extLst>
          </p:cNvPr>
          <p:cNvSpPr txBox="1"/>
          <p:nvPr/>
        </p:nvSpPr>
        <p:spPr>
          <a:xfrm>
            <a:off x="330740" y="389106"/>
            <a:ext cx="832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dern Love Caps" panose="04070805081001020A01" pitchFamily="82" charset="0"/>
              </a:rPr>
              <a:t>IGCSE Separate Sciences (3 IGCSES)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CF17B3-DE20-4F6D-9979-CC79142C2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478"/>
          <a:stretch/>
        </p:blipFill>
        <p:spPr>
          <a:xfrm>
            <a:off x="327244" y="1098667"/>
            <a:ext cx="2457450" cy="287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1BB89D-19B4-468C-85B2-DD6DEF585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091"/>
          <a:stretch/>
        </p:blipFill>
        <p:spPr>
          <a:xfrm>
            <a:off x="5324274" y="2865934"/>
            <a:ext cx="3019425" cy="287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7CF62-4256-4C6D-9D5D-28058D258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87" y="1386164"/>
            <a:ext cx="3124200" cy="4248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E96053-B2B1-4A70-9F9F-0D3E49C5C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243" y="2234269"/>
            <a:ext cx="2105025" cy="2914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A8A5FF-375E-49CF-B92C-6D2D4B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488" b="89170"/>
          <a:stretch/>
        </p:blipFill>
        <p:spPr>
          <a:xfrm>
            <a:off x="2976763" y="1883542"/>
            <a:ext cx="1653604" cy="350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294A4-952C-43FC-8C76-05344DA8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7318" y="3153431"/>
            <a:ext cx="2857500" cy="10763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E7D036-830E-4234-B503-9169B0BF4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2868" y="597971"/>
            <a:ext cx="3190875" cy="3971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CABA99-1E2E-4461-9AA5-E0CEB3C340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8841" y="4569896"/>
            <a:ext cx="2695575" cy="11715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AABDA2-6AA3-4760-975F-E573424F3EC7}"/>
              </a:ext>
            </a:extLst>
          </p:cNvPr>
          <p:cNvSpPr txBox="1"/>
          <p:nvPr/>
        </p:nvSpPr>
        <p:spPr>
          <a:xfrm rot="20666372">
            <a:off x="9092924" y="5730231"/>
            <a:ext cx="30433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Students will take 9 exams in total</a:t>
            </a:r>
          </a:p>
        </p:txBody>
      </p:sp>
    </p:spTree>
    <p:extLst>
      <p:ext uri="{BB962C8B-B14F-4D97-AF65-F5344CB8AC3E}">
        <p14:creationId xmlns:p14="http://schemas.microsoft.com/office/powerpoint/2010/main" val="2380029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F9F9-A81E-4E0B-AA19-C925901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16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Modern Love Caps" panose="04070805081001020A01" pitchFamily="82" charset="0"/>
              </a:rPr>
              <a:t>Which course is right for 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DA5B4-A2F0-4006-B0F6-6A928012B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" y="1482725"/>
            <a:ext cx="5443538" cy="501015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Gill Sans Nova" panose="020B0602020104020203" pitchFamily="34" charset="0"/>
              </a:rPr>
              <a:t>The Separate Science program is for students that:</a:t>
            </a:r>
          </a:p>
          <a:p>
            <a:pPr>
              <a:buFontTx/>
              <a:buChar char="-"/>
            </a:pPr>
            <a:r>
              <a:rPr lang="en-US" dirty="0">
                <a:latin typeface="Gill Sans Nova" panose="020B0602020104020203" pitchFamily="34" charset="0"/>
              </a:rPr>
              <a:t>Are excelling in Science</a:t>
            </a:r>
          </a:p>
          <a:p>
            <a:pPr>
              <a:buFontTx/>
              <a:buChar char="-"/>
            </a:pPr>
            <a:r>
              <a:rPr lang="en-US" dirty="0">
                <a:latin typeface="Gill Sans Nova" panose="020B0602020104020203" pitchFamily="34" charset="0"/>
              </a:rPr>
              <a:t>Are willing to work hard and at a fast pace</a:t>
            </a:r>
          </a:p>
          <a:p>
            <a:pPr>
              <a:buFontTx/>
              <a:buChar char="-"/>
            </a:pPr>
            <a:r>
              <a:rPr lang="en-US" dirty="0">
                <a:latin typeface="Gill Sans Nova" panose="020B0602020104020203" pitchFamily="34" charset="0"/>
              </a:rPr>
              <a:t>Enjoy science</a:t>
            </a:r>
          </a:p>
          <a:p>
            <a:pPr>
              <a:buFontTx/>
              <a:buChar char="-"/>
            </a:pPr>
            <a:r>
              <a:rPr lang="en-US" dirty="0">
                <a:latin typeface="Gill Sans Nova" panose="020B0602020104020203" pitchFamily="34" charset="0"/>
              </a:rPr>
              <a:t>Are planning to study A Level Sciences</a:t>
            </a:r>
          </a:p>
          <a:p>
            <a:pPr>
              <a:buFontTx/>
              <a:buChar char="-"/>
            </a:pPr>
            <a:r>
              <a:rPr lang="en-US" dirty="0">
                <a:latin typeface="Gill Sans Nova" panose="020B0602020104020203" pitchFamily="34" charset="0"/>
              </a:rPr>
              <a:t>Are planning on pursing a career in the sciences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882172-2AB3-416C-8F20-D98BF7D53529}"/>
              </a:ext>
            </a:extLst>
          </p:cNvPr>
          <p:cNvSpPr txBox="1">
            <a:spLocks/>
          </p:cNvSpPr>
          <p:nvPr/>
        </p:nvSpPr>
        <p:spPr>
          <a:xfrm>
            <a:off x="5843588" y="1482725"/>
            <a:ext cx="6134100" cy="50101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Gill Sans Nova" panose="020B0602020104020203" pitchFamily="34" charset="0"/>
              </a:rPr>
              <a:t>The Coordinated Science program is for students that:</a:t>
            </a:r>
          </a:p>
          <a:p>
            <a:pPr>
              <a:buFontTx/>
              <a:buChar char="-"/>
            </a:pPr>
            <a:r>
              <a:rPr lang="en-US" dirty="0">
                <a:latin typeface="Gill Sans Nova" panose="020B0602020104020203" pitchFamily="34" charset="0"/>
              </a:rPr>
              <a:t>Might not be as passionate about science</a:t>
            </a:r>
          </a:p>
          <a:p>
            <a:pPr>
              <a:buFontTx/>
              <a:buChar char="-"/>
            </a:pPr>
            <a:r>
              <a:rPr lang="en-US" dirty="0">
                <a:latin typeface="Gill Sans Nova" panose="020B0602020104020203" pitchFamily="34" charset="0"/>
              </a:rPr>
              <a:t>Have lots of other subjects/extra-curricular activities that also interest them</a:t>
            </a:r>
          </a:p>
          <a:p>
            <a:pPr>
              <a:buFontTx/>
              <a:buChar char="-"/>
            </a:pPr>
            <a:r>
              <a:rPr lang="en-US" dirty="0">
                <a:latin typeface="Gill Sans Nova" panose="020B0602020104020203" pitchFamily="34" charset="0"/>
              </a:rPr>
              <a:t>Are considering a science A Level, but are still unsure</a:t>
            </a:r>
          </a:p>
          <a:p>
            <a:pPr>
              <a:buFontTx/>
              <a:buChar char="-"/>
            </a:pPr>
            <a:r>
              <a:rPr lang="en-US" dirty="0">
                <a:latin typeface="Gill Sans Nova" panose="020B0602020104020203" pitchFamily="34" charset="0"/>
              </a:rPr>
              <a:t>Would prefer to take more time over their learning</a:t>
            </a:r>
          </a:p>
          <a:p>
            <a:pPr>
              <a:buFontTx/>
              <a:buChar char="-"/>
            </a:pPr>
            <a:r>
              <a:rPr lang="en-US" dirty="0">
                <a:latin typeface="Gill Sans Nova" panose="020B0602020104020203" pitchFamily="34" charset="0"/>
              </a:rPr>
              <a:t>Would prefer to do less exams </a:t>
            </a:r>
          </a:p>
        </p:txBody>
      </p:sp>
    </p:spTree>
    <p:extLst>
      <p:ext uri="{BB962C8B-B14F-4D97-AF65-F5344CB8AC3E}">
        <p14:creationId xmlns:p14="http://schemas.microsoft.com/office/powerpoint/2010/main" val="60651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computer, computer, screenshot&#10;&#10;Description automatically generated">
            <a:extLst>
              <a:ext uri="{FF2B5EF4-FFF2-40B4-BE49-F238E27FC236}">
                <a16:creationId xmlns:a16="http://schemas.microsoft.com/office/drawing/2014/main" id="{4D711399-A08F-4C63-A8A2-5FEC33D5D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85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4B3A-124F-4B2D-8BEB-4F9E38F2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DFBA8-E0F7-4FC6-B64B-844D39EB7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8F8A9-29D0-44F0-ABF1-587D2E82B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50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07FF-6DCA-42E1-871D-ECD7A96C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D9955-74B1-4161-95F6-208ABEB2E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81FF0-AF30-4C34-95D1-D0EC7D414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8"/>
            <a:ext cx="12192000" cy="684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1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0372F6-6A9F-4119-BE0A-34A693F13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91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80970D84-56AC-41B5-840F-D97707B21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82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FF3FF4-1BED-4205-85AD-F3F7F9569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25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420FEA3E-4AA3-4582-84BE-762F01299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31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8558961-6F6A-4EB8-9521-AE53F4765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35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78B5E-8124-4C22-8988-6347C5C5F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2056" y="1824957"/>
            <a:ext cx="3522889" cy="894080"/>
          </a:xfrm>
        </p:spPr>
        <p:txBody>
          <a:bodyPr>
            <a:normAutofit fontScale="90000"/>
          </a:bodyPr>
          <a:lstStyle/>
          <a:p>
            <a:r>
              <a:rPr lang="en-US" dirty="0"/>
              <a:t>Le </a:t>
            </a:r>
            <a:r>
              <a:rPr lang="en-US" dirty="0" err="1"/>
              <a:t>français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72CBF-C493-4406-82B3-02148BD2E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64" y="106998"/>
            <a:ext cx="3257550" cy="3588702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What happens: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Intensive grammar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5 topics of work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4 exams:</a:t>
            </a:r>
          </a:p>
          <a:p>
            <a:pPr algn="l"/>
            <a:r>
              <a:rPr lang="en-US" dirty="0"/>
              <a:t>Listening</a:t>
            </a:r>
          </a:p>
          <a:p>
            <a:pPr algn="l"/>
            <a:r>
              <a:rPr lang="en-US" dirty="0"/>
              <a:t>Speaking</a:t>
            </a:r>
          </a:p>
          <a:p>
            <a:pPr algn="l"/>
            <a:r>
              <a:rPr lang="en-US" dirty="0"/>
              <a:t>Reading</a:t>
            </a:r>
          </a:p>
          <a:p>
            <a:pPr algn="l"/>
            <a:r>
              <a:rPr lang="en-US" dirty="0"/>
              <a:t>Writing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EDF1D-1911-4767-97A3-A256CA112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012" y="42053"/>
            <a:ext cx="2466975" cy="184785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F30C76E-17CF-4214-81E4-77494272777B}"/>
              </a:ext>
            </a:extLst>
          </p:cNvPr>
          <p:cNvSpPr txBox="1">
            <a:spLocks/>
          </p:cNvSpPr>
          <p:nvPr/>
        </p:nvSpPr>
        <p:spPr>
          <a:xfrm>
            <a:off x="6647089" y="0"/>
            <a:ext cx="5544911" cy="6858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Career options with French: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Interpreter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Translator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Teacher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Pilot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Football manager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Footballer (playing in different countries)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Businessperson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Air steward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Chef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Coach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Tour guide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Blogger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Youtuber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Liaison Officer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Writer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Speaker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The list is endless!!!!!!!!!!!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Remember not everyone speaks English in the world and when you can at least try to speak to someone in their own language you are already in their good books. </a:t>
            </a:r>
          </a:p>
          <a:p>
            <a:pPr marL="342900" indent="-342900" algn="l">
              <a:buFontTx/>
              <a:buChar char="-"/>
            </a:pP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478D3B-C14C-4B59-8E4F-8AA8EEE47F74}"/>
              </a:ext>
            </a:extLst>
          </p:cNvPr>
          <p:cNvSpPr txBox="1">
            <a:spLocks/>
          </p:cNvSpPr>
          <p:nvPr/>
        </p:nvSpPr>
        <p:spPr>
          <a:xfrm>
            <a:off x="1789339" y="2719037"/>
            <a:ext cx="4850267" cy="41389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Why choose French: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Languages develop critical thinking skills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Enriches other subjects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French is the only language, along with English, that is taught in every country in the world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Employability with a language at GCSE level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It’s the language of business especially in Europe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Broadens your cultural knowledge and understanding and meet new people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100% A* -  C over past 3 years 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100% A* - A for dual linguists past 2 years 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Quebec trip</a:t>
            </a:r>
          </a:p>
          <a:p>
            <a:pPr marL="342900" indent="-342900" algn="l">
              <a:buFontTx/>
              <a:buChar char="-"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9D7FC5-BE18-4E8B-AD57-2220A8422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64" y="4593770"/>
            <a:ext cx="1453244" cy="96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6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78B5E-8124-4C22-8988-6347C5C5F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2056" y="1824957"/>
            <a:ext cx="3522889" cy="894080"/>
          </a:xfrm>
        </p:spPr>
        <p:txBody>
          <a:bodyPr>
            <a:normAutofit fontScale="90000"/>
          </a:bodyPr>
          <a:lstStyle/>
          <a:p>
            <a:r>
              <a:rPr lang="en-US" dirty="0"/>
              <a:t>El </a:t>
            </a:r>
            <a:r>
              <a:rPr lang="en-US" dirty="0" err="1"/>
              <a:t>español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72CBF-C493-4406-82B3-02148BD2E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64" y="106998"/>
            <a:ext cx="3257550" cy="3588702"/>
          </a:xfrm>
          <a:solidFill>
            <a:srgbClr val="FF0000"/>
          </a:solidFill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What happens: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Intensive grammar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5 topics of work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4 exams:</a:t>
            </a:r>
          </a:p>
          <a:p>
            <a:pPr algn="l"/>
            <a:r>
              <a:rPr lang="en-US" dirty="0"/>
              <a:t>Listening</a:t>
            </a:r>
          </a:p>
          <a:p>
            <a:pPr algn="l"/>
            <a:r>
              <a:rPr lang="en-US" dirty="0"/>
              <a:t>Speaking</a:t>
            </a:r>
          </a:p>
          <a:p>
            <a:pPr algn="l"/>
            <a:r>
              <a:rPr lang="en-US" dirty="0"/>
              <a:t>Reading</a:t>
            </a:r>
          </a:p>
          <a:p>
            <a:pPr algn="l"/>
            <a:r>
              <a:rPr lang="en-US" dirty="0"/>
              <a:t>Writing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EDF1D-1911-4767-97A3-A256CA112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856" y="53499"/>
            <a:ext cx="2466975" cy="184785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F30C76E-17CF-4214-81E4-77494272777B}"/>
              </a:ext>
            </a:extLst>
          </p:cNvPr>
          <p:cNvSpPr txBox="1">
            <a:spLocks/>
          </p:cNvSpPr>
          <p:nvPr/>
        </p:nvSpPr>
        <p:spPr>
          <a:xfrm>
            <a:off x="6647089" y="0"/>
            <a:ext cx="5544911" cy="6858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Career options with Spanish: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Interpreter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Translator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Teacher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Pilot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Football manager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Footballer (playing in different countries)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Businessperson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Air steward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Chef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Coach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Tour guide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Blogger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Youtuber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Liaison Officer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Writer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Speaker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The list is endless!!!!!!!!!!!</a:t>
            </a:r>
          </a:p>
          <a:p>
            <a:pPr marL="342900" indent="-342900" algn="l">
              <a:buFontTx/>
              <a:buChar char="-"/>
            </a:pPr>
            <a:r>
              <a:rPr lang="en-GB" dirty="0"/>
              <a:t>Remember not everyone speaks English in the world and when you can at least try to speak to someone in their own language you are already in their good books. </a:t>
            </a:r>
          </a:p>
          <a:p>
            <a:pPr marL="342900" indent="-342900" algn="l">
              <a:buFontTx/>
              <a:buChar char="-"/>
            </a:pP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478D3B-C14C-4B59-8E4F-8AA8EEE47F74}"/>
              </a:ext>
            </a:extLst>
          </p:cNvPr>
          <p:cNvSpPr txBox="1">
            <a:spLocks/>
          </p:cNvSpPr>
          <p:nvPr/>
        </p:nvSpPr>
        <p:spPr>
          <a:xfrm>
            <a:off x="1789339" y="2719037"/>
            <a:ext cx="4850267" cy="41389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Why choose Spanish: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Languages develop critical thinking skills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Enriches other subjects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most spoken language in the world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Employability with a language at GCSE level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Meet new people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It opens up a whole host of countries to visit (especially where we are!)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Broadens your cultural knowledge and understanding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100% A* - A for dual linguists past 2 years 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Costa Rica trip</a:t>
            </a:r>
          </a:p>
          <a:p>
            <a:pPr marL="342900" indent="-342900" algn="l">
              <a:buFontTx/>
              <a:buChar char="-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3A9C7-060F-49AB-84E3-74AC94FFF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63" y="4605487"/>
            <a:ext cx="1537607" cy="11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6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77687E6E-57C2-4997-9594-19C21DBB5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12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308FA4-DD0C-4A63-81BF-1114082D7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06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A90FD5D2-6344-4779-A696-226B3F6AD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54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1B4134-E9CE-44F6-B9FE-BFD54AFF4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41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F31EF8-2A23-4B04-B70A-2C19DEBBE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3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6DCD82-CDC2-4DC2-99B1-92EF55005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989AF48B-0117-4E51-AFCE-0FA4E5E83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90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A7DD584-0C3D-45C7-85AD-AF62544AA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17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32ADDF83-3611-46B2-BDB3-BFB295AEE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E16136F-C1EC-4205-9585-D6C3A6758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02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A3A4169-BFF5-40B4-A713-2DD3E9D5D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3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494</Words>
  <Application>Microsoft Office PowerPoint</Application>
  <PresentationFormat>Widescreen</PresentationFormat>
  <Paragraphs>93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Gill Sans Nova</vt:lpstr>
      <vt:lpstr>Modern Love Caps</vt:lpstr>
      <vt:lpstr>Segoe 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course is right for 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français</vt:lpstr>
      <vt:lpstr>El español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Bee</dc:creator>
  <cp:lastModifiedBy>Simon Bee</cp:lastModifiedBy>
  <cp:revision>3</cp:revision>
  <dcterms:created xsi:type="dcterms:W3CDTF">2021-01-04T15:31:49Z</dcterms:created>
  <dcterms:modified xsi:type="dcterms:W3CDTF">2021-01-06T16:23:12Z</dcterms:modified>
</cp:coreProperties>
</file>